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5" r:id="rId10"/>
    <p:sldId id="271" r:id="rId11"/>
    <p:sldId id="264" r:id="rId12"/>
    <p:sldId id="262" r:id="rId13"/>
    <p:sldId id="277" r:id="rId14"/>
    <p:sldId id="276" r:id="rId15"/>
    <p:sldId id="267" r:id="rId16"/>
    <p:sldId id="268" r:id="rId17"/>
    <p:sldId id="263" r:id="rId18"/>
    <p:sldId id="270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6"/>
  </p:normalViewPr>
  <p:slideViewPr>
    <p:cSldViewPr snapToGrid="0" snapToObjects="1">
      <p:cViewPr varScale="1">
        <p:scale>
          <a:sx n="76" d="100"/>
          <a:sy n="76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5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5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10700A5-B060-E343-A7D6-8BA595AB8AC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5857C41-EEF3-2444-9044-C13D2F33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5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cworld.co.uk/how-to/ipad/how-use-ipad-367132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rogers3800@slps.org" TargetMode="External"/><Relationship Id="rId2" Type="http://schemas.openxmlformats.org/officeDocument/2006/relationships/hyperlink" Target="mailto:Username@slps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rogers3800@slps.org" TargetMode="External"/><Relationship Id="rId2" Type="http://schemas.openxmlformats.org/officeDocument/2006/relationships/hyperlink" Target="mailto:Username@slps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creating-attending-and-running-meetings-while-using-teams-for-distance-learning-788d730f-2c7e-4761-a059-c9b3fe87adf7#ID0EACAAA=For_stud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95D8-5261-8945-9BBE-AC5CD63EB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Welcome to our </a:t>
            </a:r>
            <a:br>
              <a:rPr lang="en-US" sz="4400" dirty="0"/>
            </a:br>
            <a:r>
              <a:rPr lang="en-US" sz="4400" dirty="0"/>
              <a:t>Patrick Henry Families!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DFBBF-BAB0-9F4F-852C-2E03EC739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Orientation</a:t>
            </a:r>
          </a:p>
          <a:p>
            <a:r>
              <a:rPr lang="en-US" sz="32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116161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87867"/>
            <a:ext cx="10481733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the </a:t>
            </a:r>
            <a:r>
              <a:rPr lang="en-US" sz="4400" dirty="0" err="1"/>
              <a:t>ipad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CF162-DAB8-104E-A0C6-82086045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For your reference: </a:t>
            </a:r>
            <a:r>
              <a:rPr lang="en-US" sz="3200" dirty="0">
                <a:hlinkClick r:id="rId2"/>
              </a:rPr>
              <a:t>https://www.macworld.co.uk/how-to/ipad/how-use-ipad-3671323/</a:t>
            </a:r>
            <a:endParaRPr lang="en-US" sz="3200" dirty="0"/>
          </a:p>
          <a:p>
            <a:r>
              <a:rPr lang="en-US" sz="3200" dirty="0"/>
              <a:t>How do I turn it on? Power button – top right</a:t>
            </a:r>
          </a:p>
          <a:p>
            <a:r>
              <a:rPr lang="en-US" sz="3200" dirty="0"/>
              <a:t>How do I turn it off? Power button – top right </a:t>
            </a:r>
          </a:p>
          <a:p>
            <a:r>
              <a:rPr lang="en-US" sz="3200" dirty="0"/>
              <a:t>How do I change the volume? Volume controls – side right</a:t>
            </a:r>
          </a:p>
          <a:p>
            <a:r>
              <a:rPr lang="en-US" sz="3200" dirty="0"/>
              <a:t>How do I charge it? Charging station – bottom center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351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87867"/>
            <a:ext cx="10481733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the </a:t>
            </a:r>
            <a:r>
              <a:rPr lang="en-US" sz="4400" dirty="0" err="1"/>
              <a:t>ipad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CF162-DAB8-104E-A0C6-820860458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How do I get to the Home screen? Home button – bottom center circular button</a:t>
            </a:r>
          </a:p>
          <a:p>
            <a:r>
              <a:rPr lang="en-US" sz="3200" dirty="0"/>
              <a:t>How do I open an app? Single tap the app once</a:t>
            </a:r>
          </a:p>
          <a:p>
            <a:r>
              <a:rPr lang="en-US" sz="3200" dirty="0"/>
              <a:t>How do I exit an app? Press the home button</a:t>
            </a:r>
          </a:p>
        </p:txBody>
      </p:sp>
    </p:spTree>
    <p:extLst>
      <p:ext uri="{BB962C8B-B14F-4D97-AF65-F5344CB8AC3E}">
        <p14:creationId xmlns:p14="http://schemas.microsoft.com/office/powerpoint/2010/main" val="40169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/>
              <a:t>What is Teams?</a:t>
            </a:r>
          </a:p>
          <a:p>
            <a:pPr lvl="2"/>
            <a:r>
              <a:rPr lang="en-US" sz="3000" dirty="0"/>
              <a:t>A virtual platform used for teaching and learning, live instruction from your teacher, and storing assignments </a:t>
            </a:r>
          </a:p>
          <a:p>
            <a:r>
              <a:rPr lang="en-US" sz="3200" dirty="0"/>
              <a:t>What will we use it for this quarter?</a:t>
            </a:r>
          </a:p>
          <a:p>
            <a:pPr lvl="2"/>
            <a:r>
              <a:rPr lang="en-US" sz="3000" dirty="0"/>
              <a:t>Live lessons, videos, asynchronous work time, tracking assignments, and teacher communication </a:t>
            </a:r>
          </a:p>
          <a:p>
            <a:r>
              <a:rPr lang="en-US" sz="3200" dirty="0"/>
              <a:t>How do I log on?</a:t>
            </a:r>
          </a:p>
          <a:p>
            <a:pPr lvl="2"/>
            <a:r>
              <a:rPr lang="en-US" sz="3000" dirty="0">
                <a:hlinkClick r:id="rId2"/>
              </a:rPr>
              <a:t>Username@slps.org</a:t>
            </a:r>
            <a:r>
              <a:rPr lang="en-US" sz="3000" dirty="0"/>
              <a:t> (your login information is in your box)</a:t>
            </a:r>
          </a:p>
          <a:p>
            <a:pPr lvl="2"/>
            <a:r>
              <a:rPr lang="en-US" sz="3000" dirty="0"/>
              <a:t>Example: </a:t>
            </a:r>
            <a:r>
              <a:rPr lang="en-US" sz="3000" dirty="0">
                <a:hlinkClick r:id="rId3"/>
              </a:rPr>
              <a:t>drogers3800@slps.org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2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Let’s try and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How do I log on?</a:t>
            </a:r>
          </a:p>
          <a:p>
            <a:pPr lvl="2"/>
            <a:r>
              <a:rPr lang="en-US" sz="3000" dirty="0">
                <a:hlinkClick r:id="rId2"/>
              </a:rPr>
              <a:t>Username@slps.org</a:t>
            </a:r>
            <a:r>
              <a:rPr lang="en-US" sz="3000" dirty="0"/>
              <a:t> (your login information is in your box)</a:t>
            </a:r>
          </a:p>
          <a:p>
            <a:pPr lvl="2"/>
            <a:r>
              <a:rPr lang="en-US" sz="3000" dirty="0"/>
              <a:t>Example: </a:t>
            </a:r>
            <a:r>
              <a:rPr lang="en-US" sz="3000" dirty="0">
                <a:hlinkClick r:id="rId3"/>
              </a:rPr>
              <a:t>drogers3800@slps.org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136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2ED9F-E3A6-E04E-B835-2B7408208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25" y="0"/>
            <a:ext cx="985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Go to the Teams tab</a:t>
            </a:r>
          </a:p>
          <a:p>
            <a:r>
              <a:rPr lang="en-US" sz="3200" dirty="0"/>
              <a:t>Some of your teachers have already added you to their Team</a:t>
            </a:r>
          </a:p>
          <a:p>
            <a:r>
              <a:rPr lang="en-US" sz="3200" dirty="0"/>
              <a:t>There is a </a:t>
            </a:r>
            <a:r>
              <a:rPr lang="en-US" sz="3200" dirty="0" err="1"/>
              <a:t>homescreen</a:t>
            </a:r>
            <a:r>
              <a:rPr lang="en-US" sz="3200" dirty="0"/>
              <a:t> that will show you every post the teacher has made</a:t>
            </a:r>
          </a:p>
          <a:p>
            <a:r>
              <a:rPr lang="en-US" sz="3200" dirty="0"/>
              <a:t>There are tabs at the top that say “Posts” and “Files”</a:t>
            </a:r>
          </a:p>
          <a:p>
            <a:pPr lvl="2"/>
            <a:r>
              <a:rPr lang="en-US" sz="2800" dirty="0"/>
              <a:t>“Posts” is everything the teacher has posted in a running list</a:t>
            </a:r>
          </a:p>
          <a:p>
            <a:pPr lvl="2"/>
            <a:r>
              <a:rPr lang="en-US" sz="2800" dirty="0"/>
              <a:t>“Files” holds all of the files for the general class</a:t>
            </a:r>
          </a:p>
        </p:txBody>
      </p:sp>
    </p:spTree>
    <p:extLst>
      <p:ext uri="{BB962C8B-B14F-4D97-AF65-F5344CB8AC3E}">
        <p14:creationId xmlns:p14="http://schemas.microsoft.com/office/powerpoint/2010/main" val="373223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On the left, you’ll also see tabs</a:t>
            </a:r>
          </a:p>
          <a:p>
            <a:pPr lvl="1"/>
            <a:r>
              <a:rPr lang="en-US" sz="2600" dirty="0"/>
              <a:t>The first is just the teacher’s name – this will take you back to the </a:t>
            </a:r>
            <a:r>
              <a:rPr lang="en-US" sz="2600" dirty="0" err="1"/>
              <a:t>homescreen</a:t>
            </a:r>
            <a:r>
              <a:rPr lang="en-US" sz="2600" dirty="0"/>
              <a:t> if you get lost at any point</a:t>
            </a:r>
          </a:p>
          <a:p>
            <a:pPr lvl="1"/>
            <a:r>
              <a:rPr lang="en-US" sz="2600" dirty="0"/>
              <a:t>“General” is anything the teacher posts to the class that deals with all subject areas or any announcements she wants to make</a:t>
            </a:r>
          </a:p>
          <a:p>
            <a:pPr lvl="1"/>
            <a:r>
              <a:rPr lang="en-US" sz="2600" dirty="0"/>
              <a:t>“Hidden Channels” – this is where your teacher can break down the content by subject area and have a separate page for Math, Science, etc. </a:t>
            </a:r>
          </a:p>
        </p:txBody>
      </p:sp>
    </p:spTree>
    <p:extLst>
      <p:ext uri="{BB962C8B-B14F-4D97-AF65-F5344CB8AC3E}">
        <p14:creationId xmlns:p14="http://schemas.microsoft.com/office/powerpoint/2010/main" val="42694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200" dirty="0"/>
              <a:t>What do the tabs do at the bottom/side of Teams?</a:t>
            </a:r>
          </a:p>
          <a:p>
            <a:pPr lvl="2"/>
            <a:r>
              <a:rPr lang="en-US" sz="3000" dirty="0"/>
              <a:t>“Activity”: receive notifications from any of your teams</a:t>
            </a:r>
          </a:p>
          <a:p>
            <a:pPr lvl="2"/>
            <a:r>
              <a:rPr lang="en-US" sz="3000" dirty="0"/>
              <a:t>“Chat”: works like texting or old school AOL Instant Message</a:t>
            </a:r>
          </a:p>
          <a:p>
            <a:pPr lvl="2"/>
            <a:r>
              <a:rPr lang="en-US" sz="3000" dirty="0"/>
              <a:t>“Teams:” takes you to a home screen for all of your teams</a:t>
            </a:r>
          </a:p>
          <a:p>
            <a:pPr lvl="2"/>
            <a:r>
              <a:rPr lang="en-US" sz="3000" dirty="0"/>
              <a:t>“Assignment”: shows you all of your current/past assignments</a:t>
            </a:r>
          </a:p>
          <a:p>
            <a:pPr lvl="2"/>
            <a:r>
              <a:rPr lang="en-US" sz="3000" dirty="0"/>
              <a:t>“Calendar”: gives an overview of anything any of your Teams has posted as a due date</a:t>
            </a:r>
          </a:p>
          <a:p>
            <a:pPr lvl="2"/>
            <a:r>
              <a:rPr lang="en-US" sz="3000" dirty="0"/>
              <a:t>“Files”: takes you to an overview of any files that have been shared with you</a:t>
            </a:r>
          </a:p>
        </p:txBody>
      </p:sp>
    </p:spTree>
    <p:extLst>
      <p:ext uri="{BB962C8B-B14F-4D97-AF65-F5344CB8AC3E}">
        <p14:creationId xmlns:p14="http://schemas.microsoft.com/office/powerpoint/2010/main" val="293905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439758"/>
            <a:ext cx="11616267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964268"/>
            <a:ext cx="11616267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How to join a Teams online class call:</a:t>
            </a:r>
          </a:p>
          <a:p>
            <a:pPr lvl="1"/>
            <a:r>
              <a:rPr lang="en-US" sz="2400" dirty="0"/>
              <a:t>You'll receive an email invitation to an online class meeting from your instructor or school administrator. To accept it, just click the green check-mark in the invitation. </a:t>
            </a:r>
          </a:p>
          <a:p>
            <a:pPr lvl="1"/>
            <a:r>
              <a:rPr lang="en-US" sz="2400" dirty="0"/>
              <a:t>There are several ways you can join your online class when it starts. </a:t>
            </a:r>
          </a:p>
          <a:p>
            <a:pPr lvl="1"/>
            <a:r>
              <a:rPr lang="en-US" sz="2400" dirty="0"/>
              <a:t>If you have Teams open, once your instructor begins the meeting, you'll see a pop-up notification at the bottom right corner of your screen announcing the start of the meeting. Select </a:t>
            </a:r>
            <a:r>
              <a:rPr lang="en-US" sz="2400" b="1" dirty="0"/>
              <a:t>Join </a:t>
            </a:r>
            <a:r>
              <a:rPr lang="en-US" sz="2400" dirty="0"/>
              <a:t>to join the meeting.</a:t>
            </a:r>
          </a:p>
          <a:p>
            <a:pPr lvl="1"/>
            <a:r>
              <a:rPr lang="en-US" sz="2400" dirty="0"/>
              <a:t>You can also go to your Teams calendar. All of your online meetings are listed there. To join a meeting, double-click the meeting, and then select </a:t>
            </a:r>
            <a:r>
              <a:rPr lang="en-US" sz="2400" b="1" dirty="0"/>
              <a:t>Join </a:t>
            </a:r>
            <a:r>
              <a:rPr lang="en-US" sz="2400" dirty="0"/>
              <a:t>in the upper right corner.</a:t>
            </a:r>
          </a:p>
          <a:p>
            <a:pPr lvl="1"/>
            <a:r>
              <a:rPr lang="en-US" sz="2400" dirty="0"/>
              <a:t>Right-click the meeting in your calendar and select </a:t>
            </a:r>
            <a:r>
              <a:rPr lang="en-US" sz="2400" b="1" dirty="0"/>
              <a:t>Join online</a:t>
            </a:r>
            <a:r>
              <a:rPr lang="en-US" sz="2400" dirty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425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39758"/>
            <a:ext cx="106172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A7C-416C-794A-B2D4-41458DEC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64268"/>
            <a:ext cx="10481733" cy="4605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Introduction Video: </a:t>
            </a:r>
            <a:r>
              <a:rPr lang="en-US" sz="2800" dirty="0">
                <a:hlinkClick r:id="rId2"/>
              </a:rPr>
              <a:t>https://support.microsoft.com/en-us/office/creating-attending-and-running-meetings-while-using-teams-for-distance-learning-788d730f-2c7e-4761-a059-c9b3fe87adf7#ID0EACAAA=For_students</a:t>
            </a:r>
            <a:r>
              <a:rPr lang="en-US" sz="28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912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" y="456692"/>
            <a:ext cx="10481735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23FF7-F457-424E-A9A1-121FB098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1" y="1879600"/>
            <a:ext cx="10481735" cy="477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Teacher Introduction</a:t>
            </a:r>
          </a:p>
          <a:p>
            <a:r>
              <a:rPr lang="en-US" sz="4000" dirty="0"/>
              <a:t>Review the Banker Box materials</a:t>
            </a:r>
          </a:p>
          <a:p>
            <a:r>
              <a:rPr lang="en-US" sz="4000" dirty="0"/>
              <a:t>Review the Virtual Learning Schedule for Quarter 1</a:t>
            </a:r>
          </a:p>
          <a:p>
            <a:r>
              <a:rPr lang="en-US" sz="4000" dirty="0"/>
              <a:t>Intro to the iPad</a:t>
            </a:r>
          </a:p>
          <a:p>
            <a:r>
              <a:rPr lang="en-US" sz="4000" dirty="0"/>
              <a:t>Intro </a:t>
            </a:r>
            <a:r>
              <a:rPr lang="en-US" sz="4000"/>
              <a:t>to Teams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293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439758"/>
            <a:ext cx="10346266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Teacher Introductions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253FD-50DD-DE46-A60D-3679422C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7" y="1845733"/>
            <a:ext cx="10346266" cy="48429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/>
              <a:t>PreK: Ms. Smith, Ms. </a:t>
            </a:r>
            <a:r>
              <a:rPr lang="en-US" sz="3600" dirty="0" err="1"/>
              <a:t>Munnelly</a:t>
            </a:r>
            <a:r>
              <a:rPr lang="en-US" sz="3600" dirty="0"/>
              <a:t>, Ms. Valentine, Ms. Patti</a:t>
            </a:r>
          </a:p>
          <a:p>
            <a:r>
              <a:rPr lang="en-US" sz="3600" dirty="0"/>
              <a:t>KG: Ms. Willard, Ms. Wildermuth</a:t>
            </a:r>
          </a:p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: Ms. </a:t>
            </a:r>
            <a:r>
              <a:rPr lang="en-US" sz="3600" dirty="0" err="1"/>
              <a:t>Versen</a:t>
            </a:r>
            <a:r>
              <a:rPr lang="en-US" sz="3600" dirty="0"/>
              <a:t>, Ms. Butler</a:t>
            </a:r>
          </a:p>
          <a:p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: Ms. </a:t>
            </a:r>
            <a:r>
              <a:rPr lang="en-US" sz="3600" dirty="0" err="1"/>
              <a:t>Teska</a:t>
            </a:r>
            <a:r>
              <a:rPr lang="en-US" sz="3600" dirty="0"/>
              <a:t>, Ms. Fales</a:t>
            </a:r>
          </a:p>
          <a:p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: Ms. Jackson, Ms. Ivory</a:t>
            </a:r>
          </a:p>
          <a:p>
            <a:r>
              <a:rPr lang="en-US" sz="3600" dirty="0"/>
              <a:t>4th/5th: Ms. Hammock, Ms. Williams</a:t>
            </a:r>
          </a:p>
          <a:p>
            <a:r>
              <a:rPr lang="en-US" sz="3600" dirty="0"/>
              <a:t>Special Education: Ms. Baumann, Ms. Griffin</a:t>
            </a:r>
          </a:p>
          <a:p>
            <a:r>
              <a:rPr lang="en-US" sz="3600" dirty="0"/>
              <a:t>Related Arts: Ms. Terrance, Ms. Bryant, Ms. Blake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889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287867"/>
            <a:ext cx="10566400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Banker Box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51FC6-3C7C-BD4F-BC10-AFC86920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1693333"/>
            <a:ext cx="10566400" cy="49953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Teacher Intro Letter</a:t>
            </a:r>
          </a:p>
          <a:p>
            <a:r>
              <a:rPr lang="en-US" sz="3600" dirty="0"/>
              <a:t>Enrollment Documents – Code of Conduct, Family Contact Information</a:t>
            </a:r>
          </a:p>
          <a:p>
            <a:r>
              <a:rPr lang="en-US" sz="3600" dirty="0"/>
              <a:t>Virtual Schedule</a:t>
            </a:r>
          </a:p>
          <a:p>
            <a:r>
              <a:rPr lang="en-US" sz="3600" dirty="0"/>
              <a:t>iPad and Charger</a:t>
            </a:r>
          </a:p>
        </p:txBody>
      </p:sp>
    </p:spTree>
    <p:extLst>
      <p:ext uri="{BB962C8B-B14F-4D97-AF65-F5344CB8AC3E}">
        <p14:creationId xmlns:p14="http://schemas.microsoft.com/office/powerpoint/2010/main" val="201092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287867"/>
            <a:ext cx="9821333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Virtual Learning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0CBF-3328-A547-895E-5297AFCE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1862668"/>
            <a:ext cx="9821333" cy="47074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/>
              <a:t>School day runs 8:15am – 3:12pm</a:t>
            </a:r>
          </a:p>
          <a:p>
            <a:r>
              <a:rPr lang="en-US" sz="4000" dirty="0"/>
              <a:t>8:00-8:15, Log into Teams</a:t>
            </a:r>
          </a:p>
          <a:p>
            <a:r>
              <a:rPr lang="en-US" sz="4000" dirty="0"/>
              <a:t>8:15-11:00, Virtual Instruction </a:t>
            </a:r>
          </a:p>
          <a:p>
            <a:r>
              <a:rPr lang="en-US" sz="4000" dirty="0"/>
              <a:t>11:00-11:30, Lunch Break</a:t>
            </a:r>
          </a:p>
          <a:p>
            <a:r>
              <a:rPr lang="en-US" sz="4000" dirty="0"/>
              <a:t>11:30-3:12, Virtual Instruction + Related Arts</a:t>
            </a:r>
          </a:p>
          <a:p>
            <a:r>
              <a:rPr lang="en-US" sz="4000" dirty="0"/>
              <a:t>3:12-3:22, Teacher Office Hours on Teams</a:t>
            </a:r>
          </a:p>
        </p:txBody>
      </p:sp>
    </p:spTree>
    <p:extLst>
      <p:ext uri="{BB962C8B-B14F-4D97-AF65-F5344CB8AC3E}">
        <p14:creationId xmlns:p14="http://schemas.microsoft.com/office/powerpoint/2010/main" val="428585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A988-47C8-AD45-AD5C-010E5B6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87867"/>
            <a:ext cx="10481733" cy="118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Intro to the </a:t>
            </a:r>
            <a:r>
              <a:rPr lang="en-US" sz="4400" dirty="0" err="1"/>
              <a:t>ipad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31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FE0B3-09AA-F74B-864E-C6F43DA3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50" y="-4162"/>
            <a:ext cx="9081900" cy="68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FE0B3-09AA-F74B-864E-C6F43DA32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0" r="776" b="40963"/>
          <a:stretch/>
        </p:blipFill>
        <p:spPr>
          <a:xfrm>
            <a:off x="159987" y="0"/>
            <a:ext cx="1187688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BFE0B3-09AA-F74B-864E-C6F43DA32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51" r="1709"/>
          <a:stretch/>
        </p:blipFill>
        <p:spPr>
          <a:xfrm>
            <a:off x="189767" y="220133"/>
            <a:ext cx="11812465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939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{009CC982-1E30-B44B-9E79-773842786098}tf10001120</Template>
  <TotalTime>9878</TotalTime>
  <Words>843</Words>
  <Application>Microsoft Macintosh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Welcome to our  Patrick Henry Families! </vt:lpstr>
      <vt:lpstr>Agenda</vt:lpstr>
      <vt:lpstr>Teacher Introductions</vt:lpstr>
      <vt:lpstr>Banker Box Materials</vt:lpstr>
      <vt:lpstr>Virtual Learning Schedule</vt:lpstr>
      <vt:lpstr>Intro to the ipad</vt:lpstr>
      <vt:lpstr>PowerPoint Presentation</vt:lpstr>
      <vt:lpstr>PowerPoint Presentation</vt:lpstr>
      <vt:lpstr>PowerPoint Presentation</vt:lpstr>
      <vt:lpstr>Intro to the ipad</vt:lpstr>
      <vt:lpstr>Intro to the ipad</vt:lpstr>
      <vt:lpstr>Intro to Microsoft Teams</vt:lpstr>
      <vt:lpstr>Let’s try and log in</vt:lpstr>
      <vt:lpstr>PowerPoint Presentation</vt:lpstr>
      <vt:lpstr>Intro to Microsoft Teams</vt:lpstr>
      <vt:lpstr>Intro to Microsoft Teams</vt:lpstr>
      <vt:lpstr>Intro to Microsoft Teams</vt:lpstr>
      <vt:lpstr>Intro to Microsoft Teams</vt:lpstr>
      <vt:lpstr>Intro to Microsoft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Patrick Henry Families! </dc:title>
  <dc:creator>Deborah Rogers</dc:creator>
  <cp:lastModifiedBy>Deborah Rogers</cp:lastModifiedBy>
  <cp:revision>20</cp:revision>
  <dcterms:created xsi:type="dcterms:W3CDTF">2020-08-18T15:17:06Z</dcterms:created>
  <dcterms:modified xsi:type="dcterms:W3CDTF">2020-08-25T11:55:16Z</dcterms:modified>
</cp:coreProperties>
</file>